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292" r:id="rId29"/>
    <p:sldId id="285" r:id="rId30"/>
    <p:sldId id="293" r:id="rId31"/>
    <p:sldId id="291" r:id="rId32"/>
    <p:sldId id="309" r:id="rId33"/>
    <p:sldId id="278" r:id="rId34"/>
    <p:sldId id="289" r:id="rId35"/>
    <p:sldId id="290" r:id="rId36"/>
    <p:sldId id="308" r:id="rId37"/>
    <p:sldId id="283" r:id="rId38"/>
    <p:sldId id="270" r:id="rId39"/>
  </p:sldIdLst>
  <p:sldSz cx="18288000" cy="10287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Cabin Bold" panose="020B0600000101010101" charset="0"/>
      <p:regular r:id="rId43"/>
      <p:bold r:id="rId44"/>
    </p:embeddedFont>
    <p:embeddedFont>
      <p:font typeface="Arita Buri Bold" panose="020B0600000101010101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Tlab 돋움 레귤러 Bold" panose="020B0600000101010101" charset="-127"/>
      <p:regular r:id="rId50"/>
      <p:bold r:id="rId51"/>
    </p:embeddedFont>
    <p:embeddedFont>
      <p:font typeface="Tlab 돋움 레귤러" panose="020B0600000101010101" charset="-127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575" autoAdjust="0"/>
  </p:normalViewPr>
  <p:slideViewPr>
    <p:cSldViewPr>
      <p:cViewPr varScale="1">
        <p:scale>
          <a:sx n="72" d="100"/>
          <a:sy n="72" d="100"/>
        </p:scale>
        <p:origin x="8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/>
              <a:t>AS </a:t>
            </a:r>
            <a:r>
              <a:rPr lang="en-US" altLang="ko-KR" sz="2800" b="1" smtClean="0"/>
              <a:t>7</a:t>
            </a:r>
            <a:endParaRPr lang="en-US" altLang="ko-KR" sz="2800" b="1" dirty="0"/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13639800" cy="2247813"/>
            <a:chOff x="0" y="0"/>
            <a:chExt cx="16804965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6804965" cy="2281225"/>
              <a:chOff x="0" y="-47625"/>
              <a:chExt cx="3319499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3319499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68994"/>
            <a:ext cx="13639800" cy="59321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987800"/>
            <a:ext cx="3733800" cy="162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25900"/>
            <a:ext cx="373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71539"/>
            <a:ext cx="10922000" cy="512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68917"/>
            <a:ext cx="5391150" cy="50318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90800" y="3467100"/>
            <a:ext cx="1600200" cy="281940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10400" y="2771539"/>
            <a:ext cx="11049000" cy="5129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42900"/>
            <a:ext cx="5334000" cy="9525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706138"/>
            <a:ext cx="11277600" cy="23464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583958"/>
            <a:ext cx="11277600" cy="23768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573000" y="4610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392400" y="4838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81400" y="4838700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818264" y="77626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715666"/>
            <a:ext cx="5038725" cy="88726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963400" y="4991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240000" y="4965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670103"/>
            <a:ext cx="11316800" cy="23570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625519"/>
            <a:ext cx="11277600" cy="233532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7600" y="4864825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357" y="77070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94582"/>
            <a:ext cx="4722569" cy="61244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588" y="6253351"/>
            <a:ext cx="5329392" cy="3629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08433"/>
            <a:ext cx="956093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600" y="13761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외부에서 내부로의 원격 접속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13" y="2469089"/>
            <a:ext cx="14173201" cy="81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altLang="ko-KR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4157" y="966574"/>
            <a:ext cx="8765199" cy="1415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19500"/>
            <a:ext cx="6582544" cy="4648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997" y="12940"/>
            <a:ext cx="8515350" cy="2609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622790"/>
            <a:ext cx="6556562" cy="7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30842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599" y="898297"/>
            <a:ext cx="8765199" cy="142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분류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79975"/>
            <a:ext cx="11734800" cy="76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컨피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7818"/>
            <a:ext cx="16002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0376"/>
            <a:ext cx="16078200" cy="7896524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7818"/>
            <a:ext cx="16063048" cy="78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초기단계에서 생각했던 기술들은 모두 구현해 냈다고 생각하고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진행하면서 지식이 쌓임에 따라 초기단계 보다 발전된 기술들을 알게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그런 기술들을 습득할 시간이 부족해 한단계 위의 결과물을 내지 못한 부분을 아쉽게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부분을 담당하면서 처음 접해보는 영역이기 때문에 조금 서투른 부분이 있었지만 그래도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초급 수준은 해낸 것 같아 만족 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환경이 주어진 실습에서는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진행하고나서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다같이 회의하고 의논하면서 하루가 다르게 성장했습니다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불성실한 팀원 하나 없이 모두 성실히 프로젝트에 임했습니다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중간 계획 단계에서 추가되었던 기술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API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등을 통해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두단계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이상 올라간 결과물을 낼 수 있었을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기술의 존재 알고있지만 사용 방법을 모르는 부분들을 추후에 공부하여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본딩을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이중화나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SNMP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활용 등 보다 고 가용성의 자동화 프로젝트가 될 수 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아직은 부족하다는 점을 크게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건물을 지을 때에도 첫 삽을 뜨는 것 이 가장 어렵습니다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이번 프로젝트가 제가 앞으로 지어갈 건물의 첫 삽이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과거에 진행했던 프로젝트는 팀장으로서 팀원들을 이끌어 갔었는데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팀원으로 진행한 프로젝트를 경험하면서 팀원으로의 마음가짐을 얻은 것 같습니다</a:t>
            </a:r>
            <a:r>
              <a:rPr lang="en-US" altLang="ko-KR" b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2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</a:t>
            </a: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대의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1957</Words>
  <Application>Microsoft Office PowerPoint</Application>
  <PresentationFormat>사용자 지정</PresentationFormat>
  <Paragraphs>290</Paragraphs>
  <Slides>35</Slides>
  <Notes>11</Notes>
  <HiddenSlides>1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맑은 고딕</vt:lpstr>
      <vt:lpstr>Cabin Bold</vt:lpstr>
      <vt:lpstr>Arita Buri Bold</vt:lpstr>
      <vt:lpstr>Arial</vt:lpstr>
      <vt:lpstr>Calibri</vt:lpstr>
      <vt:lpstr>Tlab 돋움 레귤러 Bold</vt:lpstr>
      <vt:lpstr>Tlab 돋움 레귤러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106</cp:revision>
  <dcterms:created xsi:type="dcterms:W3CDTF">2006-08-16T00:00:00Z</dcterms:created>
  <dcterms:modified xsi:type="dcterms:W3CDTF">2025-06-26T01:19:32Z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